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20316-EE9F-47D8-9F67-78D5E2FF2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953BD-F11A-4286-8618-3D3D17457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4CA1B-D531-45F6-9497-C7C2BF04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A422-E4C3-4D3E-85D8-F7313BCA392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2A2EE-AB25-43C2-8A94-EC521359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6E1F3-0C45-4875-8587-931DEF52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0C14-978E-4875-A9DE-07FE459A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1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E72E-DA74-47D6-B56F-BE61564C7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67483-E8FE-400F-9135-25BA70C18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A4498-86E0-4CF4-964C-6596C325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A422-E4C3-4D3E-85D8-F7313BCA392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EC445-37EE-4127-B50D-76AB1787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D9C23-439F-44D7-8A5B-7F259539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0C14-978E-4875-A9DE-07FE459A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5C064E-9DF6-409D-9D0A-D20F80358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F9D84-64EC-4D45-BF7A-205BBF1B6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293B6-A041-43E7-91E9-0EC334552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A422-E4C3-4D3E-85D8-F7313BCA392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3939B-2869-4F9C-B4BE-A5A6AD06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24282-F22F-41D1-B0F2-5DE6BCDD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0C14-978E-4875-A9DE-07FE459A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5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66A5-9976-4E68-820F-271EAFC3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94451-1EF9-4B8C-9C32-6600ACD52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5A8D-11A2-442C-A9B6-DC8A9B63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A422-E4C3-4D3E-85D8-F7313BCA392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D6950-CD1B-430D-A0FD-B332A63C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AFC9E-D66E-4D13-AF09-730C7BB6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0C14-978E-4875-A9DE-07FE459A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6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F987-10E0-455D-AA9B-346F31CB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B51B4-9D02-405C-9194-13BD31C2B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BDC70-E4AB-414E-AC0E-815242E7A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A422-E4C3-4D3E-85D8-F7313BCA392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0CF16-B672-46C0-8117-13E630EAC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DF964-230A-47CC-8D3A-B8ADD74F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0C14-978E-4875-A9DE-07FE459A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04B4-C845-47BB-BC4E-08688A7E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E5306-19D9-42E5-BF8D-DE1769A58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EFFD0-0C7E-4752-A315-477D2B418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3A643-15F5-4FDF-9E69-6EFF5FE4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A422-E4C3-4D3E-85D8-F7313BCA392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3F425-3255-46AE-A7FB-1DF6C7B35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356FC-A6C2-4FE4-B282-DDDD66E9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0C14-978E-4875-A9DE-07FE459A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3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A472-ED44-45A4-BE19-A654A3BD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D9804-1C54-4DAB-907F-C21F4CDD0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4B689-6F8B-4978-BE65-6204054F0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30935-62B9-4069-A6F6-54D27EB83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520644-BBCD-46BE-8121-EB8D47FAA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D63512-F4F3-4D1E-A51E-F9DE13B5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A422-E4C3-4D3E-85D8-F7313BCA392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7C6C2F-A821-45E5-9D6A-091226A7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A0ADA-9D66-4861-A7F1-73B8525E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0C14-978E-4875-A9DE-07FE459A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6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5B71D-2478-476D-83C4-DD696074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43ACD-F11E-4701-80FC-F56D93B87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A422-E4C3-4D3E-85D8-F7313BCA392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2CF45-D585-4C50-8181-1656C940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470BE-43E9-4DA3-B26D-BA7A21A8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0C14-978E-4875-A9DE-07FE459A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3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DED5BE-C0CB-4456-B63A-F11117A3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A422-E4C3-4D3E-85D8-F7313BCA392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2D6090-AB71-4D2C-9493-58693D6F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3C32-95AF-40F5-BD71-AB299A92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0C14-978E-4875-A9DE-07FE459A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3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302EB-3037-4DB7-B988-349784BB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5B937-A590-4E71-896A-09880BF93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7A1E1-44B3-4778-9BAC-571D0C2AC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0AB50-2EFD-4092-8ACF-724EF644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A422-E4C3-4D3E-85D8-F7313BCA392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78FEF-48C4-46E4-92EB-A9C2928C1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7CFE2-EBFD-4B2F-846F-AF165EFB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0C14-978E-4875-A9DE-07FE459A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0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8C2A-80CE-40ED-8094-E236F739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D35DB-ACC6-4DB2-8D2C-1E591AC70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B0A8C-B0D1-488B-94F7-4D308B099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350B7-006F-4227-9CF9-43A013AA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A422-E4C3-4D3E-85D8-F7313BCA392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C2ED0-73E9-423E-84B5-6C503E7B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F8E05-E4CE-4844-A1FE-9CCA214B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0C14-978E-4875-A9DE-07FE459A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2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A53943-758D-435E-BDFE-E5C9E014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5D9FD-880D-44C1-8A91-CD22D519B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BEC5A-F63E-4E89-B264-B0DD6E318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AA422-E4C3-4D3E-85D8-F7313BCA392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4D258-F6B9-44C5-91B1-1F1BFD691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204F1-BF46-4F78-A9C2-3FD04792F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10C14-978E-4875-A9DE-07FE459A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4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2C4E-8664-45B8-B323-B00F99F8E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2308"/>
            <a:ext cx="9144000" cy="746194"/>
          </a:xfrm>
        </p:spPr>
        <p:txBody>
          <a:bodyPr>
            <a:normAutofit fontScale="90000"/>
          </a:bodyPr>
          <a:lstStyle/>
          <a:p>
            <a:r>
              <a:rPr lang="en-US" dirty="0"/>
              <a:t>P states</a:t>
            </a:r>
          </a:p>
        </p:txBody>
      </p:sp>
      <p:pic>
        <p:nvPicPr>
          <p:cNvPr id="15" name="Picture 14" descr="A picture containing seat, stool&#10;&#10;Description automatically generated">
            <a:extLst>
              <a:ext uri="{FF2B5EF4-FFF2-40B4-BE49-F238E27FC236}">
                <a16:creationId xmlns:a16="http://schemas.microsoft.com/office/drawing/2014/main" id="{196E1110-AB25-4A82-9F00-EFCAC54BE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70" y="2250238"/>
            <a:ext cx="2717460" cy="2590476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49DAD343-A9C7-4C95-BC60-599448138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13" y="2181984"/>
            <a:ext cx="2907936" cy="2946032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1F8EC677-AF9C-490E-A048-A538A8E50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02" y="2181984"/>
            <a:ext cx="3022222" cy="28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1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2C4E-8664-45B8-B323-B00F99F8E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2308"/>
            <a:ext cx="9144000" cy="746194"/>
          </a:xfrm>
        </p:spPr>
        <p:txBody>
          <a:bodyPr>
            <a:normAutofit fontScale="90000"/>
          </a:bodyPr>
          <a:lstStyle/>
          <a:p>
            <a:r>
              <a:rPr lang="en-US" dirty="0"/>
              <a:t>P state combinations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50104CA-F7D2-4DA2-9BFA-C8BE91563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720" y="1284534"/>
            <a:ext cx="3112617" cy="2178832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3B0D3786-DBC5-48DA-90DD-E27DE18E4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720" y="4211378"/>
            <a:ext cx="3187204" cy="2208892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D80F9EC-AFEF-4662-AB1C-FE5CDBA19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67" y="1146503"/>
            <a:ext cx="2423149" cy="2454894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0AA29BFD-5A3F-4DB5-94AA-F6F8331D2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76" y="1093124"/>
            <a:ext cx="2518382" cy="2370242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5102D9CD-DA74-4FFA-A8A0-0C73F7B1E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67" y="4103407"/>
            <a:ext cx="2423149" cy="2454894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FE72AA2D-BB9B-4C3B-83BA-EB74B0C24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07" y="4050028"/>
            <a:ext cx="2518382" cy="23702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068922-73BF-41EB-9333-C372E9C51A7B}"/>
              </a:ext>
            </a:extLst>
          </p:cNvPr>
          <p:cNvSpPr txBox="1"/>
          <p:nvPr/>
        </p:nvSpPr>
        <p:spPr>
          <a:xfrm>
            <a:off x="4210411" y="1554970"/>
            <a:ext cx="708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C206F1-15BC-44B5-94F0-261EA0A37E9D}"/>
              </a:ext>
            </a:extLst>
          </p:cNvPr>
          <p:cNvSpPr txBox="1"/>
          <p:nvPr/>
        </p:nvSpPr>
        <p:spPr>
          <a:xfrm>
            <a:off x="7749820" y="1554970"/>
            <a:ext cx="708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69B952-D1C5-49A6-A686-1E977A4BB731}"/>
              </a:ext>
            </a:extLst>
          </p:cNvPr>
          <p:cNvSpPr txBox="1"/>
          <p:nvPr/>
        </p:nvSpPr>
        <p:spPr>
          <a:xfrm>
            <a:off x="4279419" y="4318326"/>
            <a:ext cx="708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B6A936-7D28-4ABC-AABB-49C8402FA5DC}"/>
              </a:ext>
            </a:extLst>
          </p:cNvPr>
          <p:cNvSpPr txBox="1"/>
          <p:nvPr/>
        </p:nvSpPr>
        <p:spPr>
          <a:xfrm>
            <a:off x="7702917" y="4318326"/>
            <a:ext cx="708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5531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2C4E-8664-45B8-B323-B00F99F8E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2308"/>
            <a:ext cx="9144000" cy="746194"/>
          </a:xfrm>
        </p:spPr>
        <p:txBody>
          <a:bodyPr>
            <a:normAutofit fontScale="90000"/>
          </a:bodyPr>
          <a:lstStyle/>
          <a:p>
            <a:r>
              <a:rPr lang="en-US" dirty="0"/>
              <a:t>D states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7BF3088F-FA57-43E8-A60F-1D2F4BD64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0" y="1911809"/>
            <a:ext cx="10881540" cy="373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89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 states</vt:lpstr>
      <vt:lpstr>P state combinations</vt:lpstr>
      <vt:lpstr>D states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 states</dc:title>
  <dc:creator>Snee, Preston T.</dc:creator>
  <cp:lastModifiedBy>Snee, Preston T.</cp:lastModifiedBy>
  <cp:revision>2</cp:revision>
  <dcterms:created xsi:type="dcterms:W3CDTF">2022-03-28T18:26:18Z</dcterms:created>
  <dcterms:modified xsi:type="dcterms:W3CDTF">2022-03-28T18:31:22Z</dcterms:modified>
</cp:coreProperties>
</file>